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  <p:sldId id="1151" r:id="rId13"/>
    <p:sldId id="1152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87446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考查动词。句意：然后我坐飞机飞到西安。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“walked”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此处用一般过去时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1510" y="3559841"/>
            <a:ext cx="639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flew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6918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91032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考查副词。句意：我在假期的最后一天回到了家。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79182" y="4018784"/>
            <a:ext cx="71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back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91300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91032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考查形容词。句意：我很累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但很开心。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疲劳的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是形容词作表语。故填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4418431"/>
            <a:ext cx="7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tired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28689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考查学生对语法知识的掌握及对词形、词性转换的能力。做题时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要根据题干中的相关提示来确定空缺处单词的意思及单词的形式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然后进行适当的变形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从而得出正确答案。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34566" y="1772816"/>
            <a:ext cx="11521280" cy="216024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78782" y="2350621"/>
            <a:ext cx="9567920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本文主要讲述了作者假期去中国旅行的经历。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836712"/>
            <a:ext cx="10605597" cy="143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57588" y="1300698"/>
            <a:ext cx="749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there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942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考查副词。句意：我在那里待了三天。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51390" y="1196752"/>
            <a:ext cx="482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by</a:t>
            </a:r>
            <a:endParaRPr lang="zh-CN" altLang="en-US" sz="22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87311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考查介词。句意：我到北京后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我乘地铁去了酒店。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乘地铁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70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60155" y="1727703"/>
            <a:ext cx="720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/>
              <a:t>saw</a:t>
            </a:r>
            <a:endParaRPr lang="zh-CN" altLang="en-US" sz="200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9819" y="489605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考查动词。句意：我看到里面有许多美丽的花。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根据上句的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“went”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26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6646" y="2191689"/>
            <a:ext cx="1037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animals</a:t>
            </a:r>
            <a:endParaRPr lang="zh-CN" altLang="en-US" sz="2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87812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考查名词。句意：我在动物园里参观了许多动物。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）后接可数名词复数。故填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6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91032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考查形容词。句意：我认为它们很可爱。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cute/lovely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是形容词作表语。故填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cute/lovely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3749" y="2605807"/>
            <a:ext cx="1350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cute/lovely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4628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88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91032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考查动词。句意：下午开始下雨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但我爬了一整天（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长城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to do sth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所以该空用动词原形。故填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05624" y="2659885"/>
            <a:ext cx="639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rain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30929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7-day holiday last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on a trip to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Beijing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stayed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got to Beijing, I went to the hotel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hotel was near Beihai Park, so I went to the park on foot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beautiful flowers 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 I went to Beijing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many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zoo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the pandas very much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very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I went to the Great Wall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but I climbed it all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last day in Beijing, I went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Wangfujing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many gifts for my friends and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Xi’an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around the city and learned a lot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on the last day of the holiday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a nice vacation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91032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考查动名词。句意：在北京的最后一天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我去王府井大街购物。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shopping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7614" y="3055785"/>
            <a:ext cx="1181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shopping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34569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716</Words>
  <Application>Microsoft Office PowerPoint</Application>
  <PresentationFormat>自定义</PresentationFormat>
  <Paragraphs>35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